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</p:sldIdLst>
  <p:sldSz cx="10691813" cy="7559675"/>
  <p:notesSz cx="6858000" cy="9144000"/>
  <p:defaultTextStyle>
    <a:defPPr>
      <a:defRPr lang="pt-PT"/>
    </a:defPPr>
    <a:lvl1pPr marL="0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0" d="100"/>
          <a:sy n="60" d="100"/>
        </p:scale>
        <p:origin x="1422" y="66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620253"/>
            <a:ext cx="9088041" cy="2248831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E75D-6D09-44D8-AA74-5AADAE4D2400}" type="datetimeFigureOut">
              <a:rPr lang="pt-PT" smtClean="0"/>
              <a:t>12/02/2016</a:t>
            </a:fld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PT" dirty="0" smtClean="0"/>
              <a:t>Diapositivo </a:t>
            </a:r>
            <a:fld id="{65BF8890-4018-4B02-A925-D4F1BBF631A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28633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2" y="2727158"/>
            <a:ext cx="9221689" cy="3834063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E75D-6D09-44D8-AA74-5AADAE4D2400}" type="datetimeFigureOut">
              <a:rPr lang="pt-PT" smtClean="0"/>
              <a:t>12/02/2016</a:t>
            </a:fld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PT" dirty="0" smtClean="0"/>
              <a:t>Diapositivos </a:t>
            </a:r>
            <a:fld id="{65BF8890-4018-4B02-A925-D4F1BBF631A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676505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1652338"/>
            <a:ext cx="2305422" cy="4892842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1652338"/>
            <a:ext cx="6782619" cy="4892842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E75D-6D09-44D8-AA74-5AADAE4D2400}" type="datetimeFigureOut">
              <a:rPr lang="pt-PT" smtClean="0"/>
              <a:t>12/02/2016</a:t>
            </a:fld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PT" dirty="0" smtClean="0"/>
              <a:t>Diapositivos </a:t>
            </a:r>
            <a:fld id="{65BF8890-4018-4B02-A925-D4F1BBF631A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61859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5062" y="2727159"/>
            <a:ext cx="9221689" cy="3914274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E75D-6D09-44D8-AA74-5AADAE4D2400}" type="datetimeFigureOut">
              <a:rPr lang="pt-PT" smtClean="0"/>
              <a:t>12/02/2016</a:t>
            </a:fld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PT" dirty="0" smtClean="0"/>
              <a:t>Diapositivo </a:t>
            </a:r>
            <a:fld id="{65BF8890-4018-4B02-A925-D4F1BBF631A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05669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676125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4850489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E75D-6D09-44D8-AA74-5AADAE4D2400}" type="datetimeFigureOut">
              <a:rPr lang="pt-PT" smtClean="0"/>
              <a:t>12/02/2016</a:t>
            </a:fld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PT" dirty="0" smtClean="0"/>
              <a:t>Diapositivos </a:t>
            </a:r>
            <a:fld id="{65BF8890-4018-4B02-A925-D4F1BBF631A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77558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1524000"/>
            <a:ext cx="9221689" cy="92520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493674"/>
            <a:ext cx="4544021" cy="4099631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493674"/>
            <a:ext cx="4544021" cy="4099631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E75D-6D09-44D8-AA74-5AADAE4D2400}" type="datetimeFigureOut">
              <a:rPr lang="pt-PT" smtClean="0"/>
              <a:t>12/02/2016</a:t>
            </a:fld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PT" dirty="0" smtClean="0"/>
              <a:t>Diapositivo </a:t>
            </a:r>
            <a:fld id="{65BF8890-4018-4B02-A925-D4F1BBF631A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5947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572125"/>
            <a:ext cx="9221689" cy="99561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5" y="2718233"/>
            <a:ext cx="4523137" cy="574388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3499318"/>
            <a:ext cx="4523137" cy="3093987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0" y="2718233"/>
            <a:ext cx="4545413" cy="574388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3499318"/>
            <a:ext cx="4545413" cy="3093987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E75D-6D09-44D8-AA74-5AADAE4D2400}" type="datetimeFigureOut">
              <a:rPr lang="pt-PT" smtClean="0"/>
              <a:t>12/02/2016</a:t>
            </a:fld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PT" dirty="0" smtClean="0"/>
              <a:t>Diapositivos </a:t>
            </a:r>
            <a:fld id="{65BF8890-4018-4B02-A925-D4F1BBF631A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44541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E75D-6D09-44D8-AA74-5AADAE4D2400}" type="datetimeFigureOut">
              <a:rPr lang="pt-PT" smtClean="0"/>
              <a:t>12/02/2016</a:t>
            </a:fld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PT" dirty="0" smtClean="0"/>
              <a:t>Diapositivos </a:t>
            </a:r>
            <a:fld id="{65BF8890-4018-4B02-A925-D4F1BBF631A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33475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E75D-6D09-44D8-AA74-5AADAE4D2400}" type="datetimeFigureOut">
              <a:rPr lang="pt-PT" smtClean="0"/>
              <a:t>12/02/2016</a:t>
            </a:fld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PT" dirty="0" smtClean="0"/>
              <a:t>Diapositivos </a:t>
            </a:r>
            <a:fld id="{65BF8890-4018-4B02-A925-D4F1BBF631A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81055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588168"/>
            <a:ext cx="3448388" cy="126121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588168"/>
            <a:ext cx="5412730" cy="4872556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999874"/>
            <a:ext cx="3448388" cy="3469598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E75D-6D09-44D8-AA74-5AADAE4D2400}" type="datetimeFigureOut">
              <a:rPr lang="pt-PT" smtClean="0"/>
              <a:t>12/02/2016</a:t>
            </a:fld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PT" dirty="0" smtClean="0"/>
              <a:t>Diapositivos </a:t>
            </a:r>
            <a:fld id="{65BF8890-4018-4B02-A925-D4F1BBF631A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910444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700462"/>
            <a:ext cx="3448388" cy="1533929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700462"/>
            <a:ext cx="5412730" cy="4760262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3384884"/>
            <a:ext cx="3448388" cy="3084588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E75D-6D09-44D8-AA74-5AADAE4D2400}" type="datetimeFigureOut">
              <a:rPr lang="pt-PT" smtClean="0"/>
              <a:t>12/02/2016</a:t>
            </a:fld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PT" dirty="0" smtClean="0"/>
              <a:t>Diapositivos </a:t>
            </a:r>
            <a:fld id="{65BF8890-4018-4B02-A925-D4F1BBF631A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925323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1604210"/>
            <a:ext cx="9221689" cy="9252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727158"/>
            <a:ext cx="9221689" cy="4081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28958" y="7157192"/>
            <a:ext cx="107769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HoratioDMed" panose="020B0602020203020303" pitchFamily="34" charset="0"/>
              </a:defRPr>
            </a:lvl1pPr>
          </a:lstStyle>
          <a:p>
            <a:fld id="{B529E75D-6D09-44D8-AA74-5AADAE4D2400}" type="datetimeFigureOut">
              <a:rPr lang="pt-PT" smtClean="0"/>
              <a:pPr/>
              <a:t>12/02/2016</a:t>
            </a:fld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525" y="715719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HoratioDMed" panose="020B0602020203020303" pitchFamily="34" charset="0"/>
              </a:defRPr>
            </a:lvl1pPr>
          </a:lstStyle>
          <a:p>
            <a:r>
              <a:rPr lang="pt-PT" smtClean="0"/>
              <a:t> Diapositivo </a:t>
            </a:r>
            <a:fld id="{65BF8890-4018-4B02-A925-D4F1BBF631A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5884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 cap="small" baseline="0">
          <a:solidFill>
            <a:schemeClr val="tx1"/>
          </a:solidFill>
          <a:latin typeface="HoratioDBol" panose="020B0702020204020303" pitchFamily="34" charset="0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HoratioDMed" panose="020B0602020203020303" pitchFamily="34" charset="0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HoratioDMed" panose="020B0602020203020303" pitchFamily="34" charset="0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HoratioDMed" panose="020B0602020203020303" pitchFamily="34" charset="0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HoratioDMed" panose="020B0602020203020303" pitchFamily="34" charset="0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HoratioDMed" panose="020B0602020203020303" pitchFamily="34" charset="0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286" y="1494972"/>
            <a:ext cx="83021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/>
              <a:t>Senhor Jesus</a:t>
            </a:r>
            <a:br>
              <a:rPr lang="pt-PT" sz="3200" dirty="0"/>
            </a:br>
            <a:endParaRPr lang="pt-PT" sz="3200" dirty="0"/>
          </a:p>
        </p:txBody>
      </p:sp>
      <p:pic>
        <p:nvPicPr>
          <p:cNvPr id="4" name="Picture 2" descr="https://thumbnail.myheritageimages.com/659/122/50659122/500/500221_8020182a0619b4kqq9ze12_W_327x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96" y="1415443"/>
            <a:ext cx="1928519" cy="245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153833"/>
            <a:ext cx="1069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Oração do Escuta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378216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286" y="1494972"/>
            <a:ext cx="830217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/>
              <a:t>Senhor Jesus</a:t>
            </a:r>
            <a:br>
              <a:rPr lang="pt-PT" sz="3200" dirty="0"/>
            </a:br>
            <a:r>
              <a:rPr lang="pt-PT" sz="3200" dirty="0"/>
              <a:t> </a:t>
            </a:r>
            <a:r>
              <a:rPr lang="pt-PT" sz="3200" dirty="0" smtClean="0"/>
              <a:t>       Ensinai-me </a:t>
            </a:r>
            <a:r>
              <a:rPr lang="pt-PT" sz="3200" dirty="0"/>
              <a:t>a ser generoso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A servir-Vos como Vós o mereceis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                A </a:t>
            </a:r>
            <a:r>
              <a:rPr lang="pt-PT" sz="3200" dirty="0"/>
              <a:t>dar-me sem medida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</a:t>
            </a:r>
            <a:r>
              <a:rPr lang="pt-PT" sz="3200" dirty="0" smtClean="0"/>
              <a:t>        A </a:t>
            </a:r>
            <a:r>
              <a:rPr lang="pt-PT" sz="3200" dirty="0"/>
              <a:t>combater sem cuidar das feridas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		A </a:t>
            </a:r>
            <a:r>
              <a:rPr lang="pt-PT" sz="3200" dirty="0"/>
              <a:t>trabalhar sem procurar descanso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		   A </a:t>
            </a:r>
            <a:r>
              <a:rPr lang="pt-PT" sz="3200" dirty="0"/>
              <a:t>gastar-me sem esperar outra </a:t>
            </a:r>
            <a:r>
              <a:rPr lang="pt-PT" sz="3200" dirty="0" smtClean="0"/>
              <a:t>			   recompensa</a:t>
            </a:r>
          </a:p>
          <a:p>
            <a:r>
              <a:rPr lang="pt-PT" sz="3200" dirty="0" smtClean="0"/>
              <a:t>		      Senão </a:t>
            </a:r>
            <a:r>
              <a:rPr lang="pt-PT" sz="3200" dirty="0"/>
              <a:t>saber que faço a Vossa </a:t>
            </a:r>
            <a:r>
              <a:rPr lang="pt-PT" sz="3200" dirty="0" smtClean="0"/>
              <a:t>			       vontade </a:t>
            </a:r>
            <a:r>
              <a:rPr lang="pt-PT" sz="3200" dirty="0"/>
              <a:t>santa,</a:t>
            </a:r>
          </a:p>
          <a:p>
            <a:r>
              <a:rPr lang="pt-PT" sz="3200" dirty="0" smtClean="0"/>
              <a:t>			Ámen</a:t>
            </a:r>
            <a:endParaRPr lang="pt-PT" sz="3200" dirty="0"/>
          </a:p>
        </p:txBody>
      </p:sp>
      <p:pic>
        <p:nvPicPr>
          <p:cNvPr id="1026" name="Picture 2" descr="https://thumbnail.myheritageimages.com/659/122/50659122/500/500221_8020182a0619b4kqq9ze12_W_327x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96" y="1415443"/>
            <a:ext cx="1928519" cy="245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/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-14191" y="2433563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979193" y="3433357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971209" y="4540884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2021013" y="5386199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1890569" y="6340841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0" y="1153833"/>
            <a:ext cx="1069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Oração do Escuta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15824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286" y="1494972"/>
            <a:ext cx="83021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/>
              <a:t>Senhor Jesus</a:t>
            </a:r>
            <a:br>
              <a:rPr lang="pt-PT" sz="3200" dirty="0"/>
            </a:br>
            <a:r>
              <a:rPr lang="pt-PT" sz="3200" dirty="0"/>
              <a:t> </a:t>
            </a:r>
            <a:r>
              <a:rPr lang="pt-PT" sz="3200" dirty="0" smtClean="0"/>
              <a:t>       Ensinai-me </a:t>
            </a:r>
            <a:r>
              <a:rPr lang="pt-PT" sz="3200" dirty="0"/>
              <a:t>a ser generoso,</a:t>
            </a:r>
          </a:p>
        </p:txBody>
      </p:sp>
      <p:pic>
        <p:nvPicPr>
          <p:cNvPr id="5" name="Picture 2" descr="https://thumbnail.myheritageimages.com/659/122/50659122/500/500221_8020182a0619b4kqq9ze12_W_327x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96" y="1415443"/>
            <a:ext cx="1928519" cy="245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-14191" y="2433563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0" y="1153833"/>
            <a:ext cx="1069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Oração do Escuta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278682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286" y="1494972"/>
            <a:ext cx="83021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/>
              <a:t>Senhor Jesus</a:t>
            </a:r>
            <a:br>
              <a:rPr lang="pt-PT" sz="3200" dirty="0"/>
            </a:br>
            <a:r>
              <a:rPr lang="pt-PT" sz="3200" dirty="0"/>
              <a:t> </a:t>
            </a:r>
            <a:r>
              <a:rPr lang="pt-PT" sz="3200" dirty="0" smtClean="0"/>
              <a:t>       Ensinai-me </a:t>
            </a:r>
            <a:r>
              <a:rPr lang="pt-PT" sz="3200" dirty="0"/>
              <a:t>a ser generoso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A servir-Vos como Vós o mereceis,</a:t>
            </a:r>
          </a:p>
        </p:txBody>
      </p:sp>
      <p:pic>
        <p:nvPicPr>
          <p:cNvPr id="5" name="Picture 2" descr="https://thumbnail.myheritageimages.com/659/122/50659122/500/500221_8020182a0619b4kqq9ze12_W_327x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96" y="1415443"/>
            <a:ext cx="1928519" cy="245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-14191" y="2433563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1153833"/>
            <a:ext cx="1069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Oração do Escuta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297327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286" y="1494972"/>
            <a:ext cx="83021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/>
              <a:t>Senhor Jesus</a:t>
            </a:r>
            <a:br>
              <a:rPr lang="pt-PT" sz="3200" dirty="0"/>
            </a:br>
            <a:r>
              <a:rPr lang="pt-PT" sz="3200" dirty="0"/>
              <a:t> </a:t>
            </a:r>
            <a:r>
              <a:rPr lang="pt-PT" sz="3200" dirty="0" smtClean="0"/>
              <a:t>       Ensinai-me </a:t>
            </a:r>
            <a:r>
              <a:rPr lang="pt-PT" sz="3200" dirty="0"/>
              <a:t>a ser generoso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A servir-Vos como Vós o mereceis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                A </a:t>
            </a:r>
            <a:r>
              <a:rPr lang="pt-PT" sz="3200" dirty="0"/>
              <a:t>dar-me sem medida,</a:t>
            </a:r>
          </a:p>
        </p:txBody>
      </p:sp>
      <p:pic>
        <p:nvPicPr>
          <p:cNvPr id="6" name="Picture 2" descr="https://thumbnail.myheritageimages.com/659/122/50659122/500/500221_8020182a0619b4kqq9ze12_W_327x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96" y="1415443"/>
            <a:ext cx="1928519" cy="245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-14191" y="2433563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1153833"/>
            <a:ext cx="1069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Oração do Escuta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177951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286" y="1494972"/>
            <a:ext cx="83021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/>
              <a:t>Senhor Jesus</a:t>
            </a:r>
            <a:br>
              <a:rPr lang="pt-PT" sz="3200" dirty="0"/>
            </a:br>
            <a:r>
              <a:rPr lang="pt-PT" sz="3200" dirty="0"/>
              <a:t> </a:t>
            </a:r>
            <a:r>
              <a:rPr lang="pt-PT" sz="3200" dirty="0" smtClean="0"/>
              <a:t>       Ensinai-me </a:t>
            </a:r>
            <a:r>
              <a:rPr lang="pt-PT" sz="3200" dirty="0"/>
              <a:t>a ser generoso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A servir-Vos como Vós o mereceis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                A </a:t>
            </a:r>
            <a:r>
              <a:rPr lang="pt-PT" sz="3200" dirty="0"/>
              <a:t>dar-me sem medida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</a:t>
            </a:r>
            <a:r>
              <a:rPr lang="pt-PT" sz="3200" dirty="0" smtClean="0"/>
              <a:t>        A </a:t>
            </a:r>
            <a:r>
              <a:rPr lang="pt-PT" sz="3200" dirty="0"/>
              <a:t>combater sem cuidar das feridas,</a:t>
            </a:r>
          </a:p>
        </p:txBody>
      </p:sp>
      <p:pic>
        <p:nvPicPr>
          <p:cNvPr id="6" name="Picture 2" descr="https://thumbnail.myheritageimages.com/659/122/50659122/500/500221_8020182a0619b4kqq9ze12_W_327x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96" y="1415443"/>
            <a:ext cx="1928519" cy="245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-14191" y="2433563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979193" y="3433357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1153833"/>
            <a:ext cx="1069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Oração do Escuta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35142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286" y="1494972"/>
            <a:ext cx="830217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/>
              <a:t>Senhor Jesus</a:t>
            </a:r>
            <a:br>
              <a:rPr lang="pt-PT" sz="3200" dirty="0"/>
            </a:br>
            <a:r>
              <a:rPr lang="pt-PT" sz="3200" dirty="0"/>
              <a:t> </a:t>
            </a:r>
            <a:r>
              <a:rPr lang="pt-PT" sz="3200" dirty="0" smtClean="0"/>
              <a:t>       Ensinai-me </a:t>
            </a:r>
            <a:r>
              <a:rPr lang="pt-PT" sz="3200" dirty="0"/>
              <a:t>a ser generoso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A servir-Vos como Vós o mereceis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                A </a:t>
            </a:r>
            <a:r>
              <a:rPr lang="pt-PT" sz="3200" dirty="0"/>
              <a:t>dar-me sem medida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</a:t>
            </a:r>
            <a:r>
              <a:rPr lang="pt-PT" sz="3200" dirty="0" smtClean="0"/>
              <a:t>        A </a:t>
            </a:r>
            <a:r>
              <a:rPr lang="pt-PT" sz="3200" dirty="0"/>
              <a:t>combater sem cuidar das feridas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		A </a:t>
            </a:r>
            <a:r>
              <a:rPr lang="pt-PT" sz="3200" dirty="0"/>
              <a:t>trabalhar sem procurar descanso,</a:t>
            </a:r>
          </a:p>
        </p:txBody>
      </p:sp>
      <p:pic>
        <p:nvPicPr>
          <p:cNvPr id="6" name="Picture 2" descr="https://thumbnail.myheritageimages.com/659/122/50659122/500/500221_8020182a0619b4kqq9ze12_W_327x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96" y="1415443"/>
            <a:ext cx="1928519" cy="245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-14191" y="2433563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979193" y="3433357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1153833"/>
            <a:ext cx="1069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Oração do Escuta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412014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286" y="1494972"/>
            <a:ext cx="830217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/>
              <a:t>Senhor Jesus</a:t>
            </a:r>
            <a:br>
              <a:rPr lang="pt-PT" sz="3200" dirty="0"/>
            </a:br>
            <a:r>
              <a:rPr lang="pt-PT" sz="3200" dirty="0"/>
              <a:t> </a:t>
            </a:r>
            <a:r>
              <a:rPr lang="pt-PT" sz="3200" dirty="0" smtClean="0"/>
              <a:t>       Ensinai-me </a:t>
            </a:r>
            <a:r>
              <a:rPr lang="pt-PT" sz="3200" dirty="0"/>
              <a:t>a ser generoso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A servir-Vos como Vós o mereceis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                A </a:t>
            </a:r>
            <a:r>
              <a:rPr lang="pt-PT" sz="3200" dirty="0"/>
              <a:t>dar-me sem medida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</a:t>
            </a:r>
            <a:r>
              <a:rPr lang="pt-PT" sz="3200" dirty="0" smtClean="0"/>
              <a:t>        A </a:t>
            </a:r>
            <a:r>
              <a:rPr lang="pt-PT" sz="3200" dirty="0"/>
              <a:t>combater sem cuidar das feridas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		A </a:t>
            </a:r>
            <a:r>
              <a:rPr lang="pt-PT" sz="3200" dirty="0"/>
              <a:t>trabalhar sem procurar descanso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		   A </a:t>
            </a:r>
            <a:r>
              <a:rPr lang="pt-PT" sz="3200" dirty="0"/>
              <a:t>gastar-me sem esperar outra </a:t>
            </a:r>
            <a:r>
              <a:rPr lang="pt-PT" sz="3200" dirty="0" smtClean="0"/>
              <a:t>			recompensa</a:t>
            </a:r>
            <a:endParaRPr lang="pt-PT" sz="3200" dirty="0"/>
          </a:p>
        </p:txBody>
      </p:sp>
      <p:pic>
        <p:nvPicPr>
          <p:cNvPr id="7" name="Picture 2" descr="https://thumbnail.myheritageimages.com/659/122/50659122/500/500221_8020182a0619b4kqq9ze12_W_327x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96" y="1415443"/>
            <a:ext cx="1928519" cy="245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-14191" y="2433563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979193" y="3433357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971209" y="4540884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0" y="1153833"/>
            <a:ext cx="1069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Oração do Escuta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218540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286" y="1494972"/>
            <a:ext cx="830217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/>
              <a:t>Senhor Jesus</a:t>
            </a:r>
            <a:br>
              <a:rPr lang="pt-PT" sz="3200" dirty="0"/>
            </a:br>
            <a:r>
              <a:rPr lang="pt-PT" sz="3200" dirty="0"/>
              <a:t> </a:t>
            </a:r>
            <a:r>
              <a:rPr lang="pt-PT" sz="3200" dirty="0" smtClean="0"/>
              <a:t>       Ensinai-me </a:t>
            </a:r>
            <a:r>
              <a:rPr lang="pt-PT" sz="3200" dirty="0"/>
              <a:t>a ser generoso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A servir-Vos como Vós o mereceis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                A </a:t>
            </a:r>
            <a:r>
              <a:rPr lang="pt-PT" sz="3200" dirty="0"/>
              <a:t>dar-me sem medida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</a:t>
            </a:r>
            <a:r>
              <a:rPr lang="pt-PT" sz="3200" dirty="0" smtClean="0"/>
              <a:t>        A </a:t>
            </a:r>
            <a:r>
              <a:rPr lang="pt-PT" sz="3200" dirty="0"/>
              <a:t>combater sem cuidar das feridas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		A </a:t>
            </a:r>
            <a:r>
              <a:rPr lang="pt-PT" sz="3200" dirty="0"/>
              <a:t>trabalhar sem procurar descanso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		   A </a:t>
            </a:r>
            <a:r>
              <a:rPr lang="pt-PT" sz="3200" dirty="0"/>
              <a:t>gastar-me sem esperar outra </a:t>
            </a:r>
            <a:r>
              <a:rPr lang="pt-PT" sz="3200" dirty="0" smtClean="0"/>
              <a:t>			   recompensa</a:t>
            </a:r>
          </a:p>
          <a:p>
            <a:r>
              <a:rPr lang="pt-PT" sz="3200" dirty="0" smtClean="0"/>
              <a:t>		      Senão </a:t>
            </a:r>
            <a:r>
              <a:rPr lang="pt-PT" sz="3200" dirty="0"/>
              <a:t>saber que faço a Vossa </a:t>
            </a:r>
            <a:r>
              <a:rPr lang="pt-PT" sz="3200" dirty="0" smtClean="0"/>
              <a:t>			       vontade </a:t>
            </a:r>
            <a:r>
              <a:rPr lang="pt-PT" sz="3200" dirty="0"/>
              <a:t>santa,</a:t>
            </a:r>
          </a:p>
          <a:p>
            <a:r>
              <a:rPr lang="pt-PT" sz="3200" dirty="0" smtClean="0"/>
              <a:t>			</a:t>
            </a:r>
            <a:endParaRPr lang="pt-PT" sz="3200" dirty="0"/>
          </a:p>
        </p:txBody>
      </p:sp>
      <p:pic>
        <p:nvPicPr>
          <p:cNvPr id="8" name="Picture 2" descr="https://thumbnail.myheritageimages.com/659/122/50659122/500/500221_8020182a0619b4kqq9ze12_W_327x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96" y="1415443"/>
            <a:ext cx="1928519" cy="245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-14191" y="2433563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979193" y="3433357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971209" y="4540884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2021013" y="5386199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0" y="1153833"/>
            <a:ext cx="1069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Oração do Escuta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39351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286" y="1494972"/>
            <a:ext cx="830217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/>
              <a:t>Senhor Jesus</a:t>
            </a:r>
            <a:br>
              <a:rPr lang="pt-PT" sz="3200" dirty="0"/>
            </a:br>
            <a:r>
              <a:rPr lang="pt-PT" sz="3200" dirty="0"/>
              <a:t> </a:t>
            </a:r>
            <a:r>
              <a:rPr lang="pt-PT" sz="3200" dirty="0" smtClean="0"/>
              <a:t>       Ensinai-me </a:t>
            </a:r>
            <a:r>
              <a:rPr lang="pt-PT" sz="3200" dirty="0"/>
              <a:t>a ser generoso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A servir-Vos como Vós o mereceis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                A </a:t>
            </a:r>
            <a:r>
              <a:rPr lang="pt-PT" sz="3200" dirty="0"/>
              <a:t>dar-me sem medida</a:t>
            </a:r>
            <a:r>
              <a:rPr lang="pt-PT" sz="3200" dirty="0" smtClean="0"/>
              <a:t>,</a:t>
            </a:r>
          </a:p>
          <a:p>
            <a:r>
              <a:rPr lang="pt-PT" sz="3200" dirty="0"/>
              <a:t>	 </a:t>
            </a:r>
            <a:r>
              <a:rPr lang="pt-PT" sz="3200" dirty="0" smtClean="0"/>
              <a:t>        A </a:t>
            </a:r>
            <a:r>
              <a:rPr lang="pt-PT" sz="3200" dirty="0"/>
              <a:t>combater sem cuidar das feridas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		A </a:t>
            </a:r>
            <a:r>
              <a:rPr lang="pt-PT" sz="3200" dirty="0"/>
              <a:t>trabalhar sem procurar descanso</a:t>
            </a:r>
            <a:r>
              <a:rPr lang="pt-PT" sz="3200" dirty="0" smtClean="0"/>
              <a:t>,</a:t>
            </a:r>
          </a:p>
          <a:p>
            <a:r>
              <a:rPr lang="pt-PT" sz="3200" dirty="0" smtClean="0"/>
              <a:t>		   A </a:t>
            </a:r>
            <a:r>
              <a:rPr lang="pt-PT" sz="3200" dirty="0"/>
              <a:t>gastar-me sem esperar outra </a:t>
            </a:r>
            <a:r>
              <a:rPr lang="pt-PT" sz="3200" dirty="0" smtClean="0"/>
              <a:t>			   recompensa</a:t>
            </a:r>
          </a:p>
          <a:p>
            <a:r>
              <a:rPr lang="pt-PT" sz="3200" dirty="0" smtClean="0"/>
              <a:t>		      Senão </a:t>
            </a:r>
            <a:r>
              <a:rPr lang="pt-PT" sz="3200" dirty="0"/>
              <a:t>saber que faço a Vossa </a:t>
            </a:r>
            <a:r>
              <a:rPr lang="pt-PT" sz="3200" dirty="0" smtClean="0"/>
              <a:t>			       vontade </a:t>
            </a:r>
            <a:r>
              <a:rPr lang="pt-PT" sz="3200" dirty="0"/>
              <a:t>santa,</a:t>
            </a:r>
          </a:p>
          <a:p>
            <a:r>
              <a:rPr lang="pt-PT" sz="3200" dirty="0" smtClean="0"/>
              <a:t>			Ámen</a:t>
            </a:r>
            <a:endParaRPr lang="pt-PT" sz="3200" dirty="0"/>
          </a:p>
        </p:txBody>
      </p:sp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-14191" y="2433563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979193" y="3433357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971209" y="4540884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2021013" y="5386199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r="2064" b="3227"/>
          <a:stretch/>
        </p:blipFill>
        <p:spPr bwMode="auto">
          <a:xfrm rot="3069225">
            <a:off x="1890569" y="6340841"/>
            <a:ext cx="947744" cy="417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2" descr="https://thumbnail.myheritageimages.com/659/122/50659122/500/500221_8020182a0619b4kqq9ze12_W_327x4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96" y="1415443"/>
            <a:ext cx="1928519" cy="245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1153833"/>
            <a:ext cx="1069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Oração do Escuta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206788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ouyt Apresentações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aouyt Apresentações" id="{D19A045C-B3D4-4264-9857-7F024226D1DA}" vid="{863A09D9-B0F9-4B3F-823B-D5033E965D3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Laouyt Apresentações</Template>
  <TotalTime>30</TotalTime>
  <Words>50</Words>
  <Application>Microsoft Office PowerPoint</Application>
  <PresentationFormat>Personalizados</PresentationFormat>
  <Paragraphs>56</Paragraphs>
  <Slides>10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10</vt:i4>
      </vt:variant>
    </vt:vector>
  </HeadingPairs>
  <TitlesOfParts>
    <vt:vector size="15" baseType="lpstr">
      <vt:lpstr>Arial</vt:lpstr>
      <vt:lpstr>Calibri</vt:lpstr>
      <vt:lpstr>HoratioDBol</vt:lpstr>
      <vt:lpstr>HoratioDMed</vt:lpstr>
      <vt:lpstr>Laouyt Apresentações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M. E. - GEPE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CNE JR Santarém</dc:creator>
  <cp:lastModifiedBy>Maria de Lurdes Violante Ferreira Gameiro</cp:lastModifiedBy>
  <cp:revision>5</cp:revision>
  <dcterms:created xsi:type="dcterms:W3CDTF">2014-10-28T15:52:30Z</dcterms:created>
  <dcterms:modified xsi:type="dcterms:W3CDTF">2016-02-12T14:37:42Z</dcterms:modified>
</cp:coreProperties>
</file>